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  <p:embeddedFont>
      <p:font typeface="Calibri" panose="020F0502020204030204" pitchFamily="34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650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تطوير مرشح قابل لإعادة التشكيل في تطبيقات تقنية الراديو الإدراكي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70294"/>
            <a:ext cx="6858000" cy="72488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b="1" dirty="0"/>
              <a:t>Development of a Reconfigurable Filter for Cognitive Radio Technique Applications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b="1" dirty="0"/>
              <a:t>م. إيمان محمد الجزائري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Eng.Eman</a:t>
            </a:r>
            <a:r>
              <a:rPr lang="en-US" b="1" dirty="0"/>
              <a:t> </a:t>
            </a:r>
            <a:r>
              <a:rPr lang="en-US" b="1" dirty="0" err="1"/>
              <a:t>AlJazaeri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b="1" dirty="0"/>
              <a:t>د. فواز مفضي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Dr. Fawaz Mofadi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b="1" dirty="0"/>
              <a:t>د.عبد الكريم السالم</a:t>
            </a:r>
            <a:endParaRPr lang="en-US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Dr. Abd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AlKareem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AlSalem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b="1" dirty="0"/>
              <a:t>قسم هندسة الإلكترونيات والاتصالات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b="1" dirty="0"/>
              <a:t>اتصالات متقدمة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2478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b="1" dirty="0"/>
              <a:t>قاعة السيمار بناء الإلكترون الطابق الأرضي</a:t>
            </a:r>
            <a:endParaRPr lang="en-US" b="1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b="1" dirty="0"/>
              <a:t>الاحد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b="1" dirty="0"/>
              <a:t>19-3-2023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3127" y="9152371"/>
            <a:ext cx="584134" cy="243299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63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Bahij TheSansArabic Plain</vt:lpstr>
      <vt:lpstr>Bahij TheSansArabic Bold</vt:lpstr>
      <vt:lpstr>Calibri</vt:lpstr>
      <vt:lpstr>Office Theme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wael al khanji</cp:lastModifiedBy>
  <cp:revision>15</cp:revision>
  <dcterms:created xsi:type="dcterms:W3CDTF">2023-01-13T19:11:45Z</dcterms:created>
  <dcterms:modified xsi:type="dcterms:W3CDTF">2023-03-13T06:01:58Z</dcterms:modified>
</cp:coreProperties>
</file>